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5" r:id="rId8"/>
    <p:sldId id="260" r:id="rId9"/>
    <p:sldId id="261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5" r:id="rId18"/>
    <p:sldId id="274" r:id="rId19"/>
    <p:sldId id="264" r:id="rId20"/>
  </p:sldIdLst>
  <p:sldSz cx="12192000" cy="6858000"/>
  <p:notesSz cx="6858000" cy="9144000"/>
  <p:embeddedFontLst>
    <p:embeddedFont>
      <p:font typeface="Proxima Nova Extrabold" panose="020B0604020202020204" charset="0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79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1729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129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lY7cOKrEkotOMWLXgUi47bmjt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40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58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165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39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95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71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95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Express – це дуже швидкий, unopinionated, мінімалістичний веб-фреймворк для Node.js, який забезпечує надійний набір функцій для розробки веб - і мобільних додатків.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Що означає дуже швидкий? – він є high performance фреймворком.</a:t>
            </a:r>
            <a:br>
              <a:rPr lang="ru-RU"/>
            </a:br>
            <a:r>
              <a:rPr lang="ru-RU"/>
              <a:t>Що означає unopinionated? – означає що це не якийсь високорівневий фреймворк по типу Laravel(PHP) або Django(python) – він дуже базовий і це головне, ви можете побудувати свою аплікацію або ваш АПІ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у любий спосіб без ніяких дизайн паттернів ти повністю контролюєш як ти хендлиш запити на сервер і як сервер нам відповідає це робить фреймворк також мінімалістичним.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Отже, Це сприяє швидкому розвитку веб-додатків на основі Node. </a:t>
            </a:r>
            <a:endParaRPr/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Чому Експресс?</a:t>
            </a:r>
            <a:br>
              <a:rPr lang="ru-RU"/>
            </a:br>
            <a:r>
              <a:rPr lang="ru-RU"/>
              <a:t>Дуже сильно спрощує створення веб-програми за допомогою Node.js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Легкий, швидкий і безкоштовний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Повний контроль над ріквестами та респонсами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На сьогоднішній день найпопулярніший фреймворк Node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Дозволяє налаштувати міделвери на респонси HTTP.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Визначає таблицю маршрутизації, яка використовується для виконання різних дій на основі методу HTTP та URL-адреси.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Дозволяє динамічно відображати HTML-сторінки на основі передачі аргументів у шаблони.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Чому Експресс?</a:t>
            </a:r>
            <a:br>
              <a:rPr lang="ru-RU"/>
            </a:br>
            <a:r>
              <a:rPr lang="ru-RU"/>
              <a:t>Дуже сильно спрощує створення веб-програми за допомогою Node.js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Легкий, швидкий і безкоштовний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Повний контроль над ріквестами та респонсами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На сьогоднішній день найпопулярніший фреймворк Node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Дозволяє налаштувати міделвери на респонси HTTP.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Визначає таблицю маршрутизації, яка використовується для виконання різних дій на основі методу HTTP та URL-адреси.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Дозволяє динамічно відображати HTML-сторінки на основі передачі аргументів у шаблони.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8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 перших двох рядках ми об’являєм express фреймворк, як і у випадку з HTTP, тільки нам потрібно встановити окремий пакет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Дальше об’являєм порт = 5000, краще такі речі виносити у .env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І дальше ми бачимо метод get, який відповідає нам респонсом hello world, це дуже сильно схоже на node.js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І ще дальше бачимо метод listen відслідковує нашу аплікацію на 5000 порті, якому ми об’явили вище, і відповідає нам консольом на якому ми порті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Давайте подивимось, що нам буде відповідати наш сервер.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Отже зараз ми подивились, як виглядає наш базовий сервер</a:t>
            </a:r>
            <a:endParaRPr/>
          </a:p>
        </p:txBody>
      </p:sp>
      <p:sp>
        <p:nvSpPr>
          <p:cNvPr id="198" name="Google Shape;19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11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ми бачимо декілька роутів за якими може звернутись людина: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app.get()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app.post()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app.delete()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Також можуть бути такі методи як 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app.put()</a:t>
            </a:r>
            <a:endParaRPr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ru-RU"/>
              <a:t>app.patch()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І інші, давайте ж попробуємо звернутись до якогось роута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26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DARK-2">
  <p:cSld name="TITLE-SLIDE-DARK-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HOTO-LEFT-GRADIENT">
  <p:cSld name="1_PHOTO-LEFT-GRADI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3"/>
          <p:cNvSpPr>
            <a:spLocks noGrp="1"/>
          </p:cNvSpPr>
          <p:nvPr>
            <p:ph type="pic" idx="2"/>
          </p:nvPr>
        </p:nvSpPr>
        <p:spPr>
          <a:xfrm>
            <a:off x="0" y="0"/>
            <a:ext cx="5295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TIMELINE-DARK">
  <p:cSld name="TITLE-TIMELINE-DARK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52" name="Google Shape;52;p34"/>
          <p:cNvCxnSpPr/>
          <p:nvPr/>
        </p:nvCxnSpPr>
        <p:spPr>
          <a:xfrm>
            <a:off x="-28575" y="2743200"/>
            <a:ext cx="1225296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4"/>
          <p:cNvSpPr/>
          <p:nvPr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4"/>
          <p:cNvSpPr/>
          <p:nvPr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34"/>
          <p:cNvSpPr/>
          <p:nvPr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34"/>
          <p:cNvSpPr/>
          <p:nvPr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2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3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4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5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6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7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8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body" idx="9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13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ONE-COLUMN-LIGHT">
  <p:cSld name="TEXT-ONE-COLUMN-LIGH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SoftServe Confidential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GRADIENT-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SLIDE-GRADIENT-2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-ONE-COLUMN-DARK">
  <p:cSld name="4_TEXT-ONE-COLUMN-DAR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R ICONS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ICONS">
  <p:cSld name="FOR ICO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_GRADIENT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WO-COLUMNS-GRADIENT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-ONE-COLUMN-DARK">
  <p:cSld name="3_TEXT-ONE-COLUMN-DARK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8" name="Google Shape;1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HREE-COLUMNS-GRADIENT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2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3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DESCRIPTION-SIDETEXT-GRADIENT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2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LEFT-GRADIENT">
  <p:cSld name="PHOTO-LEFT-GRADI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5"/>
          <p:cNvSpPr>
            <a:spLocks noGrp="1"/>
          </p:cNvSpPr>
          <p:nvPr>
            <p:ph type="pic" idx="2"/>
          </p:nvPr>
        </p:nvSpPr>
        <p:spPr>
          <a:xfrm>
            <a:off x="0" y="0"/>
            <a:ext cx="5295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SIDETEXT-PROCESS-GRADIENT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2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3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4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5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GRADIENT-1">
  <p:cSld name="TITLE-SLIDE-GRADIENT-1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4" name="Google Shape;12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6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SLIDE-GRADIENT-2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9" name="Google Shape;12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-ONE-COLUMN-DARK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34" name="Google Shape;13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ICONS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R ICONS">
  <p:cSld name="1_FOR ICONS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0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_GRADIENT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-TWO-COLUMNS-GRADIENT">
  <p:cSld name="1_TEXT-TWO-COLUMNS-GRADIEN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WO-COLUMNS-GRADIENT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body" idx="2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HREE-COLUMNS-GRADIENT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3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43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body" idx="2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body" idx="3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DESCRIPTION-SIDETEXT-GRADIENT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4"/>
          <p:cNvSpPr txBox="1">
            <a:spLocks noGrp="1"/>
          </p:cNvSpPr>
          <p:nvPr>
            <p:ph type="body" idx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title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2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LEFT-GRADIENT">
  <p:cSld name="PHOTO-LEFT-GRADI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 txBox="1">
            <a:spLocks noGrp="1"/>
          </p:cNvSpPr>
          <p:nvPr>
            <p:ph type="body" idx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title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45"/>
          <p:cNvSpPr>
            <a:spLocks noGrp="1"/>
          </p:cNvSpPr>
          <p:nvPr>
            <p:ph type="pic" idx="2"/>
          </p:nvPr>
        </p:nvSpPr>
        <p:spPr>
          <a:xfrm>
            <a:off x="0" y="0"/>
            <a:ext cx="5295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SIDETEXT-PROCESS-GRADIENT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2" name="Google Shape;162;p46"/>
          <p:cNvSpPr txBox="1">
            <a:spLocks noGrp="1"/>
          </p:cNvSpPr>
          <p:nvPr>
            <p:ph type="body" idx="2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p46"/>
          <p:cNvSpPr txBox="1">
            <a:spLocks noGrp="1"/>
          </p:cNvSpPr>
          <p:nvPr>
            <p:ph type="body" idx="3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4" name="Google Shape;164;p46"/>
          <p:cNvSpPr txBox="1">
            <a:spLocks noGrp="1"/>
          </p:cNvSpPr>
          <p:nvPr>
            <p:ph type="body" idx="4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5" name="Google Shape;165;p46"/>
          <p:cNvSpPr txBox="1">
            <a:spLocks noGrp="1"/>
          </p:cNvSpPr>
          <p:nvPr>
            <p:ph type="body" idx="5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6" name="Google Shape;166;p4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SLIDE-DARK-1">
  <p:cSld name="1_TITLE-SLIDE-DARK-1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-ONE-COLUMN-DARK">
  <p:cSld name="4_TEXT-ONE-COLUMN-DARK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" name="Google Shape;3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R ICONS">
  <p:cSld name="2_FOR ICONS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-THREE-COLUMNS-GRADIENT">
  <p:cSld name="1_TEXT-THREE-COLUMNS-GRADIEN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3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-DESCRIPTION-SIDETEXT-GRADIENT">
  <p:cSld name="1_TITLE-DESCRIPTION-SIDETEXT-GRADIEN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2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title"/>
          </p:nvPr>
        </p:nvSpPr>
        <p:spPr>
          <a:xfrm>
            <a:off x="-154380" y="0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</a:pPr>
            <a:r>
              <a:rPr lang="en-US" sz="15000" b="1" dirty="0" smtClean="0"/>
              <a:t>	Express.js</a:t>
            </a:r>
            <a:r>
              <a:rPr lang="ru-RU" sz="15000" b="1" dirty="0"/>
              <a:t/>
            </a:r>
            <a:br>
              <a:rPr lang="ru-RU" sz="15000" b="1" dirty="0"/>
            </a:br>
            <a:endParaRPr sz="15000" b="1" dirty="0"/>
          </a:p>
        </p:txBody>
      </p:sp>
      <p:sp>
        <p:nvSpPr>
          <p:cNvPr id="172" name="Google Shape;172;p1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 dirty="0" err="1"/>
              <a:t>by</a:t>
            </a:r>
            <a:r>
              <a:rPr lang="ru-RU" dirty="0"/>
              <a:t> </a:t>
            </a:r>
            <a:r>
              <a:rPr lang="en-US" dirty="0" err="1" smtClean="0"/>
              <a:t>Anrdii</a:t>
            </a:r>
            <a:r>
              <a:rPr lang="en-US" dirty="0" smtClean="0"/>
              <a:t> </a:t>
            </a:r>
            <a:r>
              <a:rPr lang="en-US" dirty="0" err="1" smtClean="0"/>
              <a:t>Lymych</a:t>
            </a: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ru-RU" b="1"/>
              <a:t>Basic Route Handling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7555"/>
            <a:ext cx="8898492" cy="43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Middleware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0" y="1676692"/>
            <a:ext cx="1001217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Example of middleware</a:t>
            </a:r>
            <a:br>
              <a:rPr lang="en-US" b="1" dirty="0" smtClean="0"/>
            </a:b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0" y="1701835"/>
            <a:ext cx="7876239" cy="39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Use in Express</a:t>
            </a:r>
            <a:endParaRPr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0" y="2414198"/>
            <a:ext cx="9384355" cy="17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Another handlers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" y="1620983"/>
            <a:ext cx="9032554" cy="42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Type of </a:t>
            </a:r>
            <a:r>
              <a:rPr lang="en-US" b="1" dirty="0" err="1" smtClean="0"/>
              <a:t>responce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32391"/>
            <a:ext cx="1042180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7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Views in Express.js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7" y="1524109"/>
            <a:ext cx="6638214" cy="4451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769" y="2641093"/>
            <a:ext cx="4406013" cy="21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ru-RU" b="1"/>
              <a:t>Agenda</a:t>
            </a:r>
            <a:endParaRPr b="1"/>
          </a:p>
        </p:txBody>
      </p:sp>
      <p:sp>
        <p:nvSpPr>
          <p:cNvPr id="179" name="Google Shape;179;p2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b="1" i="1" dirty="0" err="1"/>
              <a:t>What</a:t>
            </a:r>
            <a:r>
              <a:rPr lang="ru-RU" b="1" i="1" dirty="0"/>
              <a:t> </a:t>
            </a:r>
            <a:r>
              <a:rPr lang="ru-RU" b="1" i="1" dirty="0" err="1"/>
              <a:t>is</a:t>
            </a:r>
            <a:r>
              <a:rPr lang="ru-RU" b="1" i="1" dirty="0"/>
              <a:t> </a:t>
            </a:r>
            <a:r>
              <a:rPr lang="ru-RU" b="1" i="1" dirty="0" err="1"/>
              <a:t>Express</a:t>
            </a:r>
            <a:r>
              <a:rPr lang="ru-RU" b="1" i="1" dirty="0"/>
              <a:t>?</a:t>
            </a:r>
            <a:endParaRPr b="1" i="1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b="1" i="1" dirty="0" err="1"/>
              <a:t>Why</a:t>
            </a:r>
            <a:r>
              <a:rPr lang="ru-RU" b="1" i="1" dirty="0"/>
              <a:t> </a:t>
            </a:r>
            <a:r>
              <a:rPr lang="ru-RU" b="1" i="1" dirty="0" err="1"/>
              <a:t>Express</a:t>
            </a:r>
            <a:r>
              <a:rPr lang="ru-RU" b="1" i="1" dirty="0" smtClean="0"/>
              <a:t>?</a:t>
            </a:r>
            <a:endParaRPr lang="en-US" b="1" i="1" dirty="0" smtClean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i="1" dirty="0" smtClean="0"/>
              <a:t>Without Express</a:t>
            </a:r>
            <a:endParaRPr b="1" i="1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b="1" i="1" dirty="0" err="1"/>
              <a:t>Basic</a:t>
            </a:r>
            <a:r>
              <a:rPr lang="ru-RU" b="1" i="1" dirty="0"/>
              <a:t> </a:t>
            </a:r>
            <a:r>
              <a:rPr lang="ru-RU" b="1" i="1" dirty="0" err="1"/>
              <a:t>Sever</a:t>
            </a:r>
            <a:r>
              <a:rPr lang="ru-RU" b="1" i="1" dirty="0"/>
              <a:t> </a:t>
            </a:r>
            <a:r>
              <a:rPr lang="en-US" b="1" i="1" dirty="0" smtClean="0"/>
              <a:t>With Express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i="1" dirty="0" err="1" smtClean="0"/>
              <a:t>Config</a:t>
            </a:r>
            <a:endParaRPr b="1" i="1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b="1" i="1" dirty="0" err="1" smtClean="0"/>
              <a:t>Route</a:t>
            </a:r>
            <a:r>
              <a:rPr lang="en-US" b="1" i="1" dirty="0" smtClean="0"/>
              <a:t>s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i="1" dirty="0" smtClean="0"/>
              <a:t>Middleware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 i="1" dirty="0" smtClean="0"/>
              <a:t>Views</a:t>
            </a:r>
            <a:endParaRPr b="1" i="1" dirty="0"/>
          </a:p>
          <a:p>
            <a:pPr marL="45720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ru-RU" b="1"/>
              <a:t>What is Express?</a:t>
            </a:r>
            <a:endParaRPr b="1"/>
          </a:p>
        </p:txBody>
      </p: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875898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2800"/>
            </a:pPr>
            <a:r>
              <a:rPr lang="en-US" sz="2800" dirty="0"/>
              <a:t>Express.js framework is a lightweight and flexible Node.js application framework, that provides a wide range of functions for building single-page, multi-page and hybrid web applications. This framework makes the creation of websites and apps using Node.js very simple.</a:t>
            </a:r>
            <a:endParaRPr sz="2800" dirty="0"/>
          </a:p>
        </p:txBody>
      </p:sp>
      <p:pic>
        <p:nvPicPr>
          <p:cNvPr id="187" name="Google Shape;187;p3" descr="Express - фреймворк веб-приложений Node.j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349" y="4360429"/>
            <a:ext cx="4143375" cy="14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ru-RU" b="1"/>
              <a:t>Why Express?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7" y="1507203"/>
            <a:ext cx="8630677" cy="4960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2" y="188185"/>
            <a:ext cx="9409545" cy="57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Server using http package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5" y="1484549"/>
            <a:ext cx="8324261" cy="5016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smtClean="0"/>
              <a:t>Routing, using http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5492"/>
            <a:ext cx="8458200" cy="52127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ru-RU" b="1" dirty="0" err="1"/>
              <a:t>Basic</a:t>
            </a:r>
            <a:r>
              <a:rPr lang="ru-RU" b="1" dirty="0"/>
              <a:t> </a:t>
            </a:r>
            <a:r>
              <a:rPr lang="en-US" b="1" dirty="0" smtClean="0"/>
              <a:t>server, using Express.js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82" y="2457314"/>
            <a:ext cx="6015200" cy="26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4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 b="1" dirty="0" err="1" smtClean="0"/>
              <a:t>Configs</a:t>
            </a:r>
            <a:r>
              <a:rPr lang="en-US" b="1" dirty="0" smtClean="0"/>
              <a:t> for parsing JSON and </a:t>
            </a:r>
            <a:r>
              <a:rPr lang="en-US" b="1" dirty="0" err="1" smtClean="0"/>
              <a:t>url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4" y="2016497"/>
            <a:ext cx="9410052" cy="26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7978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DIENT THEME">
  <a:themeElements>
    <a:clrScheme name="SOFTSER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GRADIENT THEME">
  <a:themeElements>
    <a:clrScheme name="SOFTSER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638</Words>
  <Application>Microsoft Office PowerPoint</Application>
  <PresentationFormat>Widescreen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Proxima Nova Extrabold</vt:lpstr>
      <vt:lpstr>Arial</vt:lpstr>
      <vt:lpstr>Open Sans</vt:lpstr>
      <vt:lpstr>Calibri</vt:lpstr>
      <vt:lpstr>2_DARK THEME</vt:lpstr>
      <vt:lpstr>1_GRADIENT THEME</vt:lpstr>
      <vt:lpstr>2_GRADIENT THEME</vt:lpstr>
      <vt:lpstr> Express.js </vt:lpstr>
      <vt:lpstr>Agenda</vt:lpstr>
      <vt:lpstr>What is Express?</vt:lpstr>
      <vt:lpstr>Why Express?</vt:lpstr>
      <vt:lpstr>PowerPoint Presentation</vt:lpstr>
      <vt:lpstr>Server using http package</vt:lpstr>
      <vt:lpstr>Routing, using http</vt:lpstr>
      <vt:lpstr>Basic server, using Express.js</vt:lpstr>
      <vt:lpstr>Configs for parsing JSON and url</vt:lpstr>
      <vt:lpstr>Basic Route Handling</vt:lpstr>
      <vt:lpstr>Middleware</vt:lpstr>
      <vt:lpstr>Example of middleware </vt:lpstr>
      <vt:lpstr>Use in Express</vt:lpstr>
      <vt:lpstr>Another handlers</vt:lpstr>
      <vt:lpstr>Type of responce</vt:lpstr>
      <vt:lpstr>Views in Express.js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Express.js</dc:title>
  <dc:creator>Strutynska, Viktoriya</dc:creator>
  <cp:lastModifiedBy>Andriy</cp:lastModifiedBy>
  <cp:revision>10</cp:revision>
  <dcterms:created xsi:type="dcterms:W3CDTF">2018-11-02T13:55:27Z</dcterms:created>
  <dcterms:modified xsi:type="dcterms:W3CDTF">2021-04-15T13:31:38Z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